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1" r:id="rId3"/>
    <p:sldId id="265" r:id="rId4"/>
    <p:sldId id="277" r:id="rId5"/>
    <p:sldId id="289" r:id="rId6"/>
    <p:sldId id="295" r:id="rId7"/>
    <p:sldId id="298" r:id="rId8"/>
    <p:sldId id="304" r:id="rId9"/>
    <p:sldId id="305" r:id="rId10"/>
    <p:sldId id="306" r:id="rId11"/>
    <p:sldId id="307" r:id="rId12"/>
    <p:sldId id="308" r:id="rId13"/>
    <p:sldId id="309" r:id="rId14"/>
    <p:sldId id="310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2" autoAdjust="0"/>
    <p:restoredTop sz="94660"/>
  </p:normalViewPr>
  <p:slideViewPr>
    <p:cSldViewPr>
      <p:cViewPr>
        <p:scale>
          <a:sx n="66" d="100"/>
          <a:sy n="66" d="100"/>
        </p:scale>
        <p:origin x="-164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ECEE7-07ED-4BC6-A5B0-C0F515C4DE5A}" type="datetimeFigureOut">
              <a:rPr lang="pt-BR" smtClean="0"/>
              <a:t>24/01/2018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EA8E7-7F1B-44C1-A69B-6A0DACDA01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3967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EA8E7-7F1B-44C1-A69B-6A0DACDA01B1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8861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EA8E7-7F1B-44C1-A69B-6A0DACDA01B1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5022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A228-0C0D-4191-B8BC-0429FFF1272D}" type="datetimeFigureOut">
              <a:rPr lang="pt-BR" smtClean="0"/>
              <a:t>24/01/2018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0267-7136-4183-9B7D-E2D6FF2BA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7398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A228-0C0D-4191-B8BC-0429FFF1272D}" type="datetimeFigureOut">
              <a:rPr lang="pt-BR" smtClean="0"/>
              <a:t>24/01/2018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0267-7136-4183-9B7D-E2D6FF2BA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0275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A228-0C0D-4191-B8BC-0429FFF1272D}" type="datetimeFigureOut">
              <a:rPr lang="pt-BR" smtClean="0"/>
              <a:t>24/01/2018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0267-7136-4183-9B7D-E2D6FF2BA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4779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A228-0C0D-4191-B8BC-0429FFF1272D}" type="datetimeFigureOut">
              <a:rPr lang="pt-BR" smtClean="0"/>
              <a:t>24/01/2018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0267-7136-4183-9B7D-E2D6FF2BA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8932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A228-0C0D-4191-B8BC-0429FFF1272D}" type="datetimeFigureOut">
              <a:rPr lang="pt-BR" smtClean="0"/>
              <a:t>24/01/2018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0267-7136-4183-9B7D-E2D6FF2BA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62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A228-0C0D-4191-B8BC-0429FFF1272D}" type="datetimeFigureOut">
              <a:rPr lang="pt-BR" smtClean="0"/>
              <a:t>24/01/2018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0267-7136-4183-9B7D-E2D6FF2BA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5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A228-0C0D-4191-B8BC-0429FFF1272D}" type="datetimeFigureOut">
              <a:rPr lang="pt-BR" smtClean="0"/>
              <a:t>24/01/2018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0267-7136-4183-9B7D-E2D6FF2BA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5503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A228-0C0D-4191-B8BC-0429FFF1272D}" type="datetimeFigureOut">
              <a:rPr lang="pt-BR" smtClean="0"/>
              <a:t>24/01/2018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0267-7136-4183-9B7D-E2D6FF2BA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7036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A228-0C0D-4191-B8BC-0429FFF1272D}" type="datetimeFigureOut">
              <a:rPr lang="pt-BR" smtClean="0"/>
              <a:t>24/01/2018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0267-7136-4183-9B7D-E2D6FF2BA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0636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A228-0C0D-4191-B8BC-0429FFF1272D}" type="datetimeFigureOut">
              <a:rPr lang="pt-BR" smtClean="0"/>
              <a:t>24/01/2018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0267-7136-4183-9B7D-E2D6FF2BA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643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A228-0C0D-4191-B8BC-0429FFF1272D}" type="datetimeFigureOut">
              <a:rPr lang="pt-BR" smtClean="0"/>
              <a:t>24/01/2018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0267-7136-4183-9B7D-E2D6FF2BA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4936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4A228-0C0D-4191-B8BC-0429FFF1272D}" type="datetimeFigureOut">
              <a:rPr lang="pt-BR" smtClean="0"/>
              <a:t>24/01/2018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50267-7136-4183-9B7D-E2D6FF2BA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766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Oficina de </a:t>
            </a:r>
            <a:r>
              <a:rPr lang="pt-BR" dirty="0" err="1">
                <a:solidFill>
                  <a:srgbClr val="C00000"/>
                </a:solidFill>
                <a:latin typeface="Arial Black" panose="020B0A04020102020204" pitchFamily="34" charset="0"/>
              </a:rPr>
              <a:t>C</a:t>
            </a:r>
            <a:r>
              <a:rPr lang="pt-BR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ontação</a:t>
            </a:r>
            <a:r>
              <a:rPr lang="pt-BR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de Histórias</a:t>
            </a:r>
            <a:endParaRPr lang="pt-BR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5400" dirty="0" smtClean="0">
                <a:solidFill>
                  <a:srgbClr val="C00000"/>
                </a:solidFill>
              </a:rPr>
              <a:t>Gorette Costa</a:t>
            </a:r>
            <a:endParaRPr lang="pt-BR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06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“Dicas Práticas”</a:t>
            </a:r>
            <a:endParaRPr lang="pt-BR" sz="36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259632" y="1916832"/>
            <a:ext cx="65527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3200" dirty="0" smtClean="0"/>
              <a:t>Ore a Deus.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3200" dirty="0" smtClean="0"/>
              <a:t>Conheça a Bíblia.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3200" dirty="0" smtClean="0"/>
              <a:t>Conte  e reconte para si a história para memorizá-la e ter intimidade com a mesma.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3200" dirty="0" smtClean="0"/>
              <a:t>Não tenha medo de fazer caretas.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24666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“Dicas Práticas”</a:t>
            </a:r>
            <a:endParaRPr lang="pt-BR" sz="36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259632" y="1916832"/>
            <a:ext cx="6552728" cy="3709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3200" dirty="0"/>
              <a:t>Chegar chegando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3200" dirty="0"/>
              <a:t>Cante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3200" dirty="0"/>
              <a:t>Não espere o silêncio, consiga-o.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3200" dirty="0"/>
              <a:t>Faça acordos, observe seu público.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3200" dirty="0"/>
              <a:t>Adereços, quando usá-los?</a:t>
            </a:r>
          </a:p>
        </p:txBody>
      </p:sp>
    </p:spTree>
    <p:extLst>
      <p:ext uri="{BB962C8B-B14F-4D97-AF65-F5344CB8AC3E}">
        <p14:creationId xmlns:p14="http://schemas.microsoft.com/office/powerpoint/2010/main" val="168440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Sugestões</a:t>
            </a:r>
            <a:endParaRPr lang="pt-BR" b="1" dirty="0">
              <a:solidFill>
                <a:srgbClr val="C00000"/>
              </a:solidFill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2190"/>
            <a:ext cx="3672408" cy="4896544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614105"/>
            <a:ext cx="4588768" cy="458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280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C00000"/>
                </a:solidFill>
              </a:rPr>
              <a:t>Sugestões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12776"/>
            <a:ext cx="2545854" cy="4525963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196752"/>
            <a:ext cx="350520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591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9994"/>
            <a:ext cx="4752528" cy="2924200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88640"/>
            <a:ext cx="3390123" cy="5085184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356992"/>
            <a:ext cx="4773803" cy="268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974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Por que contar histórias?</a:t>
            </a:r>
            <a:endParaRPr lang="pt-BR" sz="36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9512" y="1556792"/>
            <a:ext cx="7754239" cy="43088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3200" dirty="0" smtClean="0"/>
              <a:t>As histórias prendem nossa atenção.</a:t>
            </a:r>
          </a:p>
          <a:p>
            <a:endParaRPr lang="pt-BR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3200" dirty="0" smtClean="0"/>
              <a:t>Resgate da memória cultural e afetiva.</a:t>
            </a:r>
          </a:p>
          <a:p>
            <a:endParaRPr lang="pt-BR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3200" dirty="0" smtClean="0"/>
              <a:t>Histórias mexem com nossas emoções.</a:t>
            </a:r>
          </a:p>
          <a:p>
            <a:endParaRPr lang="pt-BR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3200" dirty="0" smtClean="0"/>
              <a:t>Histórias nos ajudam a aprender com maior</a:t>
            </a:r>
          </a:p>
          <a:p>
            <a:r>
              <a:rPr lang="pt-BR" sz="3200" dirty="0" smtClean="0"/>
              <a:t> facilidade.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182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A arte de contar histórias num contexto Bíblico e Histórico. </a:t>
            </a:r>
            <a:endParaRPr lang="pt-BR" sz="36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2676" y="2132856"/>
            <a:ext cx="9051324" cy="5786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3200" dirty="0" smtClean="0"/>
              <a:t>“Abrirei a boca em parábolas e publicarei enigmas </a:t>
            </a:r>
          </a:p>
          <a:p>
            <a:pPr lvl="0"/>
            <a:r>
              <a:rPr lang="pt-BR" sz="3200" dirty="0"/>
              <a:t>d</a:t>
            </a:r>
            <a:r>
              <a:rPr lang="pt-BR" sz="3200" dirty="0" smtClean="0"/>
              <a:t>os tempos antigos.” Salmos 78.2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3200" dirty="0" smtClean="0"/>
              <a:t>“Todas estas coisas disse Jesus às multidões por </a:t>
            </a:r>
          </a:p>
          <a:p>
            <a:pPr lvl="0"/>
            <a:r>
              <a:rPr lang="pt-BR" sz="3200" dirty="0" smtClean="0"/>
              <a:t>Parábolas e sem parábolas nada lhes dizia.” </a:t>
            </a:r>
          </a:p>
          <a:p>
            <a:pPr lvl="0"/>
            <a:r>
              <a:rPr lang="pt-BR" sz="3200" dirty="0" smtClean="0"/>
              <a:t>Mateus 13. 34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3200" dirty="0" smtClean="0"/>
              <a:t>Sabia que o entendimento era limitado.</a:t>
            </a:r>
          </a:p>
          <a:p>
            <a:pPr lvl="0"/>
            <a:endParaRPr lang="pt-BR" sz="3200" dirty="0" smtClean="0"/>
          </a:p>
          <a:p>
            <a:pPr lvl="0"/>
            <a:endParaRPr lang="pt-BR" sz="3200" dirty="0" smtClean="0"/>
          </a:p>
          <a:p>
            <a:pPr lvl="0"/>
            <a:endParaRPr lang="pt-BR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3200" dirty="0" smtClean="0"/>
          </a:p>
          <a:p>
            <a:endParaRPr lang="pt-BR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415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A arte de contar histórias num contexto histórico – cultural</a:t>
            </a:r>
            <a:endParaRPr lang="pt-BR" sz="36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115616" y="2636912"/>
            <a:ext cx="6953378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3200" dirty="0" smtClean="0"/>
              <a:t>Todos somos contadores de histórias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3200" dirty="0" smtClean="0"/>
              <a:t>Nossa primeira contadora de histórias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3200" dirty="0" smtClean="0"/>
              <a:t>Nossa primeira história: Nosso nome.</a:t>
            </a:r>
            <a:endParaRPr lang="pt-BR" sz="3200" dirty="0"/>
          </a:p>
          <a:p>
            <a:endParaRPr lang="pt-BR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91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dirty="0">
                <a:solidFill>
                  <a:srgbClr val="C00000"/>
                </a:solidFill>
                <a:latin typeface="Arial Black" panose="020B0A04020102020204" pitchFamily="34" charset="0"/>
              </a:rPr>
              <a:t>“Mãos à Obra”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15616" y="2636912"/>
            <a:ext cx="47320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endParaRPr lang="pt-BR" sz="3200" dirty="0"/>
          </a:p>
          <a:p>
            <a:endParaRPr lang="pt-BR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1115616" y="2276872"/>
            <a:ext cx="640871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rgbClr val="C00000"/>
                </a:solidFill>
              </a:rPr>
              <a:t>Como contar uma boa história</a:t>
            </a:r>
            <a:endParaRPr lang="pt-BR" sz="3200" dirty="0">
              <a:solidFill>
                <a:srgbClr val="C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3200" dirty="0" smtClean="0"/>
              <a:t>Tenha </a:t>
            </a:r>
            <a:r>
              <a:rPr lang="pt-BR" sz="3200" dirty="0"/>
              <a:t>ouvido curioso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3200" dirty="0" smtClean="0"/>
              <a:t>“De </a:t>
            </a:r>
            <a:r>
              <a:rPr lang="pt-BR" sz="3200" dirty="0"/>
              <a:t>mãos amarradas não há quem conte uma boa história</a:t>
            </a:r>
            <a:r>
              <a:rPr lang="pt-BR" sz="3200" dirty="0" smtClean="0"/>
              <a:t>.” </a:t>
            </a:r>
            <a:r>
              <a:rPr lang="pt-BR" dirty="0" smtClean="0"/>
              <a:t>Câmara Cascudo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349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dirty="0">
                <a:solidFill>
                  <a:srgbClr val="C00000"/>
                </a:solidFill>
                <a:latin typeface="Arial Black" panose="020B0A04020102020204" pitchFamily="34" charset="0"/>
              </a:rPr>
              <a:t>“Mãos à Obra”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15616" y="2636912"/>
            <a:ext cx="47320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endParaRPr lang="pt-BR" sz="3200" dirty="0"/>
          </a:p>
          <a:p>
            <a:endParaRPr lang="pt-BR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1115616" y="2276872"/>
            <a:ext cx="64087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rgbClr val="C00000"/>
                </a:solidFill>
              </a:rPr>
              <a:t>Como contar uma boa história</a:t>
            </a:r>
            <a:endParaRPr lang="pt-BR" sz="3200" dirty="0">
              <a:solidFill>
                <a:srgbClr val="C00000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3200" b="1" dirty="0"/>
              <a:t>Como se expressar durante a </a:t>
            </a:r>
            <a:r>
              <a:rPr lang="pt-BR" sz="3200" b="1" dirty="0" smtClean="0"/>
              <a:t>história:</a:t>
            </a:r>
            <a:endParaRPr lang="pt-BR" sz="3200" b="1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pt-BR" sz="3200" dirty="0" smtClean="0"/>
              <a:t>Respiração</a:t>
            </a:r>
            <a:endParaRPr lang="pt-BR" sz="32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pt-BR" sz="3200" dirty="0"/>
              <a:t>Entonação/modulação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pt-BR" sz="3200" dirty="0" smtClean="0"/>
              <a:t>Ritmo</a:t>
            </a:r>
            <a:endParaRPr lang="pt-BR" sz="3200" dirty="0"/>
          </a:p>
          <a:p>
            <a:pPr lvl="0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42757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dirty="0">
                <a:solidFill>
                  <a:srgbClr val="C00000"/>
                </a:solidFill>
                <a:latin typeface="Arial Black" panose="020B0A04020102020204" pitchFamily="34" charset="0"/>
              </a:rPr>
              <a:t>“Mãos à Obra”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15616" y="2636912"/>
            <a:ext cx="47320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endParaRPr lang="pt-BR" sz="3200" dirty="0"/>
          </a:p>
          <a:p>
            <a:endParaRPr lang="pt-BR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1115616" y="2276872"/>
            <a:ext cx="64087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rgbClr val="C00000"/>
                </a:solidFill>
              </a:rPr>
              <a:t>Como contar uma boa história</a:t>
            </a:r>
            <a:endParaRPr lang="pt-BR" sz="3200" dirty="0">
              <a:solidFill>
                <a:srgbClr val="C00000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3200" b="1" dirty="0"/>
              <a:t>Emoção: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pt-BR" sz="3200" dirty="0"/>
              <a:t>Qualidade da minha presença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pt-BR" sz="3200" dirty="0"/>
              <a:t>Ser racional</a:t>
            </a:r>
          </a:p>
          <a:p>
            <a:pPr lvl="0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87943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dirty="0">
                <a:solidFill>
                  <a:srgbClr val="C00000"/>
                </a:solidFill>
                <a:latin typeface="Arial Black" panose="020B0A04020102020204" pitchFamily="34" charset="0"/>
              </a:rPr>
              <a:t>“Mãos à Obra”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15616" y="2636912"/>
            <a:ext cx="47320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endParaRPr lang="pt-BR" sz="3200" dirty="0"/>
          </a:p>
          <a:p>
            <a:endParaRPr lang="pt-BR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1115616" y="2276872"/>
            <a:ext cx="64087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rgbClr val="C00000"/>
                </a:solidFill>
              </a:rPr>
              <a:t>Como contar uma boa história</a:t>
            </a:r>
            <a:endParaRPr lang="pt-BR" sz="3200" dirty="0">
              <a:solidFill>
                <a:srgbClr val="C00000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3200" b="1" dirty="0"/>
              <a:t>Postura</a:t>
            </a:r>
            <a:r>
              <a:rPr lang="pt-BR" sz="3200" dirty="0"/>
              <a:t>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3200" dirty="0"/>
              <a:t>Evite movimentos bruscos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3200" dirty="0"/>
              <a:t>Posição de 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3200" dirty="0"/>
              <a:t>Tripé: texto, voz e corpo.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3200" dirty="0"/>
              <a:t>Olhar de narrador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3200" dirty="0"/>
              <a:t>Olhar de personagem</a:t>
            </a:r>
          </a:p>
          <a:p>
            <a:pPr lvl="0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03417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“Dicas Práticas”</a:t>
            </a:r>
            <a:endParaRPr lang="pt-BR" sz="36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259632" y="1916832"/>
            <a:ext cx="655272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3200" dirty="0"/>
              <a:t>Pequenos: </a:t>
            </a:r>
            <a:r>
              <a:rPr lang="pt-BR" sz="3200" dirty="0" smtClean="0"/>
              <a:t>Use bonecos, desenhos, adereços e repetições na fala. Peça </a:t>
            </a:r>
          </a:p>
          <a:p>
            <a:pPr lvl="0"/>
            <a:r>
              <a:rPr lang="pt-BR" sz="3200" dirty="0" smtClean="0"/>
              <a:t>a ajuda dos pequeno ouvintes, faça-os parte da história.</a:t>
            </a:r>
            <a:endParaRPr lang="pt-BR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3200" dirty="0"/>
              <a:t>Maiores: </a:t>
            </a:r>
            <a:r>
              <a:rPr lang="pt-BR" sz="3200" dirty="0" smtClean="0"/>
              <a:t>Use o recurso da voz, postura e suspense...</a:t>
            </a:r>
            <a:endParaRPr lang="pt-BR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BR" sz="3200" dirty="0" smtClean="0"/>
              <a:t>Não explique a história ou moral. Perde a graça.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43312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3127</TotalTime>
  <Words>336</Words>
  <Application>Microsoft Office PowerPoint</Application>
  <PresentationFormat>Apresentação na tela (4:3)</PresentationFormat>
  <Paragraphs>73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Oficina de Contação de Histórias</vt:lpstr>
      <vt:lpstr>Por que contar histórias?</vt:lpstr>
      <vt:lpstr>A arte de contar histórias num contexto Bíblico e Histórico. </vt:lpstr>
      <vt:lpstr>A arte de contar histórias num contexto histórico – cultural</vt:lpstr>
      <vt:lpstr>“Mãos à Obra”</vt:lpstr>
      <vt:lpstr>“Mãos à Obra”</vt:lpstr>
      <vt:lpstr>“Mãos à Obra”</vt:lpstr>
      <vt:lpstr>“Mãos à Obra”</vt:lpstr>
      <vt:lpstr>“Dicas Práticas”</vt:lpstr>
      <vt:lpstr>“Dicas Práticas”</vt:lpstr>
      <vt:lpstr>“Dicas Práticas”</vt:lpstr>
      <vt:lpstr>Sugestões</vt:lpstr>
      <vt:lpstr>Sugestões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Castro Segundo</dc:title>
  <dc:creator>Castro</dc:creator>
  <cp:lastModifiedBy>FAMÍLIA CASTRO</cp:lastModifiedBy>
  <cp:revision>42</cp:revision>
  <dcterms:created xsi:type="dcterms:W3CDTF">2016-02-08T20:30:37Z</dcterms:created>
  <dcterms:modified xsi:type="dcterms:W3CDTF">2018-01-24T12:41:02Z</dcterms:modified>
</cp:coreProperties>
</file>